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napToGrid="0" snapToObjects="1" showGuides="1">
      <p:cViewPr varScale="1">
        <p:scale>
          <a:sx n="113" d="100"/>
          <a:sy n="113" d="100"/>
        </p:scale>
        <p:origin x="-2418" y="-108"/>
      </p:cViewPr>
      <p:guideLst>
        <p:guide orient="horz" pos="201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B93E467-AB28-4E31-9632-DDD950DF6D8D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5A0865-665A-4D85-A441-D6C97CBBD204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64118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0116F-81A4-4783-8D82-CC95DF5B33C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E494D8-010C-4860-94F6-3096496D630E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122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B95DC9A-1193-48B9-9899-9FF2D9AE503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7E88C8-C26B-417A-8953-B2533F574F06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596560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7E69F41-FF56-47D6-AEA6-7FD96BA66334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4CEB4A-8E87-43C5-A634-53C14BAA794D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205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447AD8-5AB5-41DD-8FC2-E940686A8D26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DF52D6-0317-45AA-B828-FF4B72BFFFC3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192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3BFEA6-F478-4F6A-ACFA-2FA547A4FFD8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46FA94-6ECB-4298-997F-0C3DD0593AE7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016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7351DC-61E9-40FF-8B94-34F8D73C22B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95AC82D-157A-4A76-89E6-9801A21F064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04481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34E25F5-FF7E-4CE7-A9CF-190383C9EDDC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0F5158-A120-473E-BF13-5CAAFF45B06B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031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5A8AEB-0AD6-4FDA-8897-F147AA34AB6B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4A2CA16-BD4E-46F2-8E88-F5080C6E7D8C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2866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2AEDE2B-D210-4632-86F8-941BAD891D55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428510-A146-42E0-BBA0-E9EEFF47405A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5333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E90FD5C-D737-4D04-842B-CFDBA9C35F47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752E81-7FA6-4CEB-9CE6-6A3C8413BDAF}" type="slidenum">
              <a:rPr lang="it-IT"/>
              <a:pPr/>
              <a:t>‹Nr.›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42502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stile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3BA301F3-8D9F-4177-89DF-749C512375D0}" type="datetime1">
              <a:rPr lang="it-IT"/>
              <a:pPr/>
              <a:t>20/03/2015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fld id="{78CE1EF5-521A-4CB6-8566-C4038CD4C42F}" type="slidenum">
              <a:rPr lang="it-IT"/>
              <a:pPr/>
              <a:t>‹Nr.›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2556072" y="908274"/>
            <a:ext cx="403187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soluble Flt-1 (D3)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#S01-015 / -016 )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498625" y="4931608"/>
            <a:ext cx="4140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soluble Flt-1 (D3).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2256492"/>
              </p:ext>
            </p:extLst>
          </p:nvPr>
        </p:nvGraphicFramePr>
        <p:xfrm>
          <a:off x="3192463" y="1998681"/>
          <a:ext cx="2725737" cy="2746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Zeichnung" r:id="rId4" imgW="2725576" imgH="2748384" progId="FLW3Drawing">
                  <p:embed/>
                </p:oleObj>
              </mc:Choice>
              <mc:Fallback>
                <p:oleObj name="Zeichnung" r:id="rId4" imgW="2725576" imgH="2748384" progId="FLW3Drawing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92463" y="1998681"/>
                        <a:ext cx="2725737" cy="2746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53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3" baseType="lpstr">
      <vt:lpstr>Tema di Office</vt:lpstr>
      <vt:lpstr>Zeichnung</vt:lpstr>
      <vt:lpstr>PowerPoint-Präsentation</vt:lpstr>
    </vt:vector>
  </TitlesOfParts>
  <Company>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Roberto</dc:creator>
  <cp:lastModifiedBy>Bernhard</cp:lastModifiedBy>
  <cp:revision>19</cp:revision>
  <dcterms:created xsi:type="dcterms:W3CDTF">2011-09-08T13:23:55Z</dcterms:created>
  <dcterms:modified xsi:type="dcterms:W3CDTF">2015-03-20T11:02:20Z</dcterms:modified>
</cp:coreProperties>
</file>